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8288000" cy="10287000"/>
  <p:notesSz cx="6858000" cy="9144000"/>
  <p:embeddedFontLst>
    <p:embeddedFont>
      <p:font typeface="Bebas Neue" panose="020B0606020202050201" pitchFamily="34" charset="7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W3lPIqIXaeA6Vy/KQ9w3XEpEa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0"/>
  </p:normalViewPr>
  <p:slideViewPr>
    <p:cSldViewPr snapToGrid="0">
      <p:cViewPr varScale="1">
        <p:scale>
          <a:sx n="74" d="100"/>
          <a:sy n="74" d="100"/>
        </p:scale>
        <p:origin x="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4352c379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24352c379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4352c379d_3_1"/>
          <p:cNvSpPr/>
          <p:nvPr/>
        </p:nvSpPr>
        <p:spPr>
          <a:xfrm>
            <a:off x="0" y="0"/>
            <a:ext cx="73152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24352c379d_3_1"/>
          <p:cNvSpPr txBox="1"/>
          <p:nvPr/>
        </p:nvSpPr>
        <p:spPr>
          <a:xfrm>
            <a:off x="13754088" y="4025700"/>
            <a:ext cx="3858300" cy="8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Husky </a:t>
            </a:r>
            <a:r>
              <a:rPr lang="en-US" sz="5400" b="1" i="0" u="none" strike="noStrike" cap="none" dirty="0" err="1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HelpLine</a:t>
            </a:r>
            <a:endParaRPr sz="1100" dirty="0">
              <a:solidFill>
                <a:srgbClr val="4B2E83"/>
              </a:solidFill>
            </a:endParaRPr>
          </a:p>
        </p:txBody>
      </p:sp>
      <p:sp>
        <p:nvSpPr>
          <p:cNvPr id="86" name="Google Shape;86;g124352c379d_3_1"/>
          <p:cNvSpPr txBox="1"/>
          <p:nvPr/>
        </p:nvSpPr>
        <p:spPr>
          <a:xfrm>
            <a:off x="10725079" y="8491175"/>
            <a:ext cx="55500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16" b="1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Access resources at: </a:t>
            </a:r>
            <a:br>
              <a:rPr lang="en-US" sz="4016" b="1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4016" i="0" u="none" strike="noStrike" cap="none">
                <a:solidFill>
                  <a:srgbClr val="4B2E83"/>
                </a:solidFill>
              </a:rPr>
              <a:t>mentalhealth.uw.edu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87" name="Google Shape;87;g124352c379d_3_1"/>
          <p:cNvSpPr txBox="1"/>
          <p:nvPr/>
        </p:nvSpPr>
        <p:spPr>
          <a:xfrm>
            <a:off x="715850" y="4069425"/>
            <a:ext cx="6933000" cy="4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</a:rPr>
              <a:t>Online self-help resources​</a:t>
            </a:r>
            <a:endParaRPr sz="3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</a:rPr>
              <a:t>Referrals for </a:t>
            </a:r>
            <a:r>
              <a:rPr lang="en-US" sz="3000" b="1" dirty="0">
                <a:solidFill>
                  <a:schemeClr val="dk1"/>
                </a:solidFill>
              </a:rPr>
              <a:t>o</a:t>
            </a:r>
            <a:r>
              <a:rPr lang="en-US" sz="3000" b="1" i="0" u="none" strike="noStrike" cap="none" dirty="0">
                <a:solidFill>
                  <a:schemeClr val="dk1"/>
                </a:solidFill>
              </a:rPr>
              <a:t>n</a:t>
            </a:r>
            <a:r>
              <a:rPr lang="en-US" sz="3000" b="1" dirty="0">
                <a:solidFill>
                  <a:schemeClr val="dk1"/>
                </a:solidFill>
              </a:rPr>
              <a:t>g</a:t>
            </a:r>
            <a:r>
              <a:rPr lang="en-US" sz="3000" b="1" i="0" u="none" strike="noStrike" cap="none" dirty="0">
                <a:solidFill>
                  <a:schemeClr val="dk1"/>
                </a:solidFill>
              </a:rPr>
              <a:t>oing </a:t>
            </a:r>
            <a:r>
              <a:rPr lang="en-US" sz="3000" b="1" dirty="0">
                <a:solidFill>
                  <a:schemeClr val="dk1"/>
                </a:solidFill>
              </a:rPr>
              <a:t>t</a:t>
            </a:r>
            <a:r>
              <a:rPr lang="en-US" sz="3000" b="1" i="0" u="none" strike="noStrike" cap="none" dirty="0">
                <a:solidFill>
                  <a:schemeClr val="dk1"/>
                </a:solidFill>
              </a:rPr>
              <a:t>herapy</a:t>
            </a:r>
            <a:endParaRPr sz="3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</a:rPr>
              <a:t>Group support </a:t>
            </a:r>
            <a:br>
              <a:rPr lang="en-US" sz="3000" b="1" i="0" u="none" strike="noStrike" cap="none" dirty="0">
                <a:solidFill>
                  <a:schemeClr val="dk1"/>
                </a:solidFill>
              </a:rPr>
            </a:br>
            <a:r>
              <a:rPr lang="en-US" sz="1800" i="0" u="none" strike="noStrike" cap="none" dirty="0">
                <a:solidFill>
                  <a:schemeClr val="dk1"/>
                </a:solidFill>
              </a:rPr>
              <a:t>(</a:t>
            </a:r>
            <a:r>
              <a:rPr lang="en-US" sz="1800" dirty="0">
                <a:solidFill>
                  <a:schemeClr val="dk1"/>
                </a:solidFill>
              </a:rPr>
              <a:t>G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roup therapy, workshops, &amp; presentations)​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</a:rPr>
              <a:t>One-on-one </a:t>
            </a:r>
            <a:r>
              <a:rPr lang="en-US" sz="3000" b="1" dirty="0">
                <a:solidFill>
                  <a:schemeClr val="dk1"/>
                </a:solidFill>
              </a:rPr>
              <a:t>s</a:t>
            </a:r>
            <a:r>
              <a:rPr lang="en-US" sz="3000" b="1" i="0" u="none" strike="noStrike" cap="none" dirty="0">
                <a:solidFill>
                  <a:schemeClr val="dk1"/>
                </a:solidFill>
              </a:rPr>
              <a:t>upport </a:t>
            </a:r>
            <a:br>
              <a:rPr lang="en-US" sz="3000" b="1" dirty="0">
                <a:solidFill>
                  <a:schemeClr val="dk1"/>
                </a:solidFill>
              </a:rPr>
            </a:br>
            <a:r>
              <a:rPr lang="en-US" sz="1800" i="0" u="none" strike="noStrike" cap="none" dirty="0">
                <a:solidFill>
                  <a:schemeClr val="dk1"/>
                </a:solidFill>
              </a:rPr>
              <a:t>(Let’s Talk, </a:t>
            </a:r>
            <a:r>
              <a:rPr lang="en-US" sz="1800" dirty="0">
                <a:solidFill>
                  <a:schemeClr val="dk1"/>
                </a:solidFill>
              </a:rPr>
              <a:t>o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ne-</a:t>
            </a:r>
            <a:r>
              <a:rPr lang="en-US" sz="1800" dirty="0">
                <a:solidFill>
                  <a:schemeClr val="dk1"/>
                </a:solidFill>
              </a:rPr>
              <a:t>t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ime appointments, </a:t>
            </a:r>
            <a:r>
              <a:rPr lang="en-US" sz="1800" dirty="0">
                <a:solidFill>
                  <a:schemeClr val="dk1"/>
                </a:solidFill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hort-term services)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</a:rPr>
              <a:t>Resources for students with marginalized identities</a:t>
            </a:r>
            <a:endParaRPr sz="3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36563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124352c379d_3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2286" y="7922498"/>
            <a:ext cx="1727975" cy="17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24352c379d_3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54100" y="-1"/>
            <a:ext cx="4533899" cy="30263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24352c379d_3_1"/>
          <p:cNvSpPr txBox="1"/>
          <p:nvPr/>
        </p:nvSpPr>
        <p:spPr>
          <a:xfrm>
            <a:off x="13754089" y="5080527"/>
            <a:ext cx="3858300" cy="250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1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Same Day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24/7  from anywhere!</a:t>
            </a:r>
            <a:endParaRPr sz="2400" dirty="0">
              <a:solidFill>
                <a:schemeClr val="dk1"/>
              </a:solidFill>
            </a:endParaRPr>
          </a:p>
          <a:p>
            <a:pPr marL="228600" marR="0" lvl="1" indent="-2952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206.616.7777</a:t>
            </a:r>
            <a:endParaRPr sz="2400" dirty="0">
              <a:solidFill>
                <a:schemeClr val="dk1"/>
              </a:solidFill>
            </a:endParaRPr>
          </a:p>
          <a:p>
            <a:pPr marL="228600" marR="0" lvl="1" indent="-29527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 on the site or download the app!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91" name="Google Shape;91;g124352c379d_3_1"/>
          <p:cNvSpPr txBox="1"/>
          <p:nvPr/>
        </p:nvSpPr>
        <p:spPr>
          <a:xfrm>
            <a:off x="8612270" y="4025709"/>
            <a:ext cx="50628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70" b="1" i="0" u="none" strike="noStrike" cap="none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Let's Talk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92" name="Google Shape;92;g124352c379d_3_1"/>
          <p:cNvSpPr txBox="1"/>
          <p:nvPr/>
        </p:nvSpPr>
        <p:spPr>
          <a:xfrm>
            <a:off x="8612275" y="5070627"/>
            <a:ext cx="45339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Talk is a program that connects UW students with support from experienced counselors from the Counseling Center without an appointment.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24352c379d_3_1"/>
          <p:cNvSpPr/>
          <p:nvPr/>
        </p:nvSpPr>
        <p:spPr>
          <a:xfrm>
            <a:off x="262350" y="1265500"/>
            <a:ext cx="8812200" cy="23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24352c379d_3_1"/>
          <p:cNvSpPr txBox="1"/>
          <p:nvPr/>
        </p:nvSpPr>
        <p:spPr>
          <a:xfrm>
            <a:off x="715856" y="1381049"/>
            <a:ext cx="16006200" cy="20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1" b="1" i="0" u="none" strike="noStrike" cap="none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UW Counseling Center</a:t>
            </a:r>
            <a:endParaRPr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82B5140ADC84A99E73D2789CF5657" ma:contentTypeVersion="14" ma:contentTypeDescription="Create a new document." ma:contentTypeScope="" ma:versionID="71f68b364e8777ad6af82397278544c6">
  <xsd:schema xmlns:xsd="http://www.w3.org/2001/XMLSchema" xmlns:xs="http://www.w3.org/2001/XMLSchema" xmlns:p="http://schemas.microsoft.com/office/2006/metadata/properties" xmlns:ns3="02e2232d-aab8-4ad6-b5da-36e458414085" xmlns:ns4="f1e9892f-c848-4bdd-972b-e7038da02fc1" targetNamespace="http://schemas.microsoft.com/office/2006/metadata/properties" ma:root="true" ma:fieldsID="46aeadf15852d75829824fa3f336b3ce" ns3:_="" ns4:_="">
    <xsd:import namespace="02e2232d-aab8-4ad6-b5da-36e458414085"/>
    <xsd:import namespace="f1e9892f-c848-4bdd-972b-e7038da02f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2232d-aab8-4ad6-b5da-36e4584140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9892f-c848-4bdd-972b-e7038da02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184398-37A9-44D2-9344-1FD46D16D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9FC026-EAB3-44EB-9F98-C91A10B1A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2232d-aab8-4ad6-b5da-36e458414085"/>
    <ds:schemaRef ds:uri="f1e9892f-c848-4bdd-972b-e7038da02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083A9E-781B-4DFE-97E5-2595878FF0A2}">
  <ds:schemaRefs>
    <ds:schemaRef ds:uri="http://schemas.microsoft.com/office/2006/metadata/properties"/>
    <ds:schemaRef ds:uri="http://www.w3.org/XML/1998/namespace"/>
    <ds:schemaRef ds:uri="http://purl.org/dc/elements/1.1/"/>
    <ds:schemaRef ds:uri="f1e9892f-c848-4bdd-972b-e7038da02fc1"/>
    <ds:schemaRef ds:uri="http://purl.org/dc/dcmitype/"/>
    <ds:schemaRef ds:uri="http://schemas.microsoft.com/office/2006/documentManagement/types"/>
    <ds:schemaRef ds:uri="02e2232d-aab8-4ad6-b5da-36e458414085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Bebas Neue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Natacha Foo Kune</dc:creator>
  <cp:lastModifiedBy>Jen Nguyen</cp:lastModifiedBy>
  <cp:revision>2</cp:revision>
  <dcterms:created xsi:type="dcterms:W3CDTF">2006-08-16T00:00:00Z</dcterms:created>
  <dcterms:modified xsi:type="dcterms:W3CDTF">2023-09-26T23:24:09Z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0x0101006EE82B5140ADC84A99E73D2789CF5657</vt:lpwstr>
  </property>
</Properties>
</file>